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0" r:id="rId14"/>
    <p:sldId id="268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098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03FD99-562B-40CE-BC80-5D8761247288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5F8F6F-503E-4067-B240-79B8579475C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1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F8F6F-503E-4067-B240-79B8579475C6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rgbClr val="00800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80F627E4-63C9-4E0F-9F19-867D7FF48AD4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17DB96-FD21-4217-BCE8-A9648F041E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0F627E4-63C9-4E0F-9F19-867D7FF48AD4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17DB96-FD21-4217-BCE8-A9648F041E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0F627E4-63C9-4E0F-9F19-867D7FF48AD4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17DB96-FD21-4217-BCE8-A9648F041E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0F627E4-63C9-4E0F-9F19-867D7FF48AD4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17DB96-FD21-4217-BCE8-A9648F041E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0F627E4-63C9-4E0F-9F19-867D7FF48AD4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17DB96-FD21-4217-BCE8-A9648F041E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0F627E4-63C9-4E0F-9F19-867D7FF48AD4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17DB96-FD21-4217-BCE8-A9648F041E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0F627E4-63C9-4E0F-9F19-867D7FF48AD4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17DB96-FD21-4217-BCE8-A9648F041E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0F627E4-63C9-4E0F-9F19-867D7FF48AD4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17DB96-FD21-4217-BCE8-A9648F041E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0F627E4-63C9-4E0F-9F19-867D7FF48AD4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17DB96-FD21-4217-BCE8-A9648F041E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0F627E4-63C9-4E0F-9F19-867D7FF48AD4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17DB96-FD21-4217-BCE8-A9648F041E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0F627E4-63C9-4E0F-9F19-867D7FF48AD4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17DB96-FD21-4217-BCE8-A9648F041E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80F627E4-63C9-4E0F-9F19-867D7FF48AD4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7517DB96-FD21-4217-BCE8-A9648F041E3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fon_104_small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85720" y="214290"/>
            <a:ext cx="8643998" cy="6471540"/>
          </a:xfrm>
          <a:prstGeom prst="rect">
            <a:avLst/>
          </a:prstGeom>
          <a:ln w="76200">
            <a:solidFill>
              <a:srgbClr val="0099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032" name="Рисунок 10" descr="floral-corner-6647164.jpg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0" y="4214813"/>
            <a:ext cx="2814638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Рисунок 11" descr="floral-corner-6647164.jpg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-10000"/>
          </a:blip>
          <a:srcRect/>
          <a:stretch>
            <a:fillRect/>
          </a:stretch>
        </p:blipFill>
        <p:spPr bwMode="auto">
          <a:xfrm>
            <a:off x="0" y="0"/>
            <a:ext cx="240665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Рисунок 12" descr="floral-corner-6647164.jpg"/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6357938" y="4286250"/>
            <a:ext cx="2865437" cy="259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Рисунок 13" descr="floral-corner-6647164.jpg"/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6715125" y="0"/>
            <a:ext cx="2428875" cy="254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70206" y="1075348"/>
            <a:ext cx="7772400" cy="1470025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Экологическое воспитание во второй младшей группе «Солнышко»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МКДОУ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/с «Лучик»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32040" y="4077072"/>
            <a:ext cx="3704456" cy="1993776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Осипова В.В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Малышкина Е.Г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Экологическая зона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P_20170329_1445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500563" y="3216469"/>
            <a:ext cx="4096454" cy="2304256"/>
          </a:xfrm>
          <a:prstGeom prst="rect">
            <a:avLst/>
          </a:prstGeom>
        </p:spPr>
      </p:pic>
      <p:pic>
        <p:nvPicPr>
          <p:cNvPr id="4" name="Рисунок 3" descr="P_20170329_1445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1796428" y="2820196"/>
            <a:ext cx="4788023" cy="2693263"/>
          </a:xfrm>
          <a:prstGeom prst="rect">
            <a:avLst/>
          </a:prstGeom>
        </p:spPr>
      </p:pic>
      <p:pic>
        <p:nvPicPr>
          <p:cNvPr id="5" name="Рисунок 4" descr="P_20170329_14453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4559999" y="2648913"/>
            <a:ext cx="4992552" cy="28083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Приобщение родителей к экологическому воспитанию детей.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P_20170329_1445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484783"/>
            <a:ext cx="4104456" cy="2308757"/>
          </a:xfrm>
          <a:prstGeom prst="rect">
            <a:avLst/>
          </a:prstGeom>
        </p:spPr>
      </p:pic>
      <p:pic>
        <p:nvPicPr>
          <p:cNvPr id="4" name="Рисунок 3" descr="P_20170329_1446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0" y="4005064"/>
            <a:ext cx="4572000" cy="2571750"/>
          </a:xfrm>
          <a:prstGeom prst="rect">
            <a:avLst/>
          </a:prstGeom>
        </p:spPr>
      </p:pic>
      <p:pic>
        <p:nvPicPr>
          <p:cNvPr id="5" name="Рисунок 4" descr="P_20170329_14461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23728" y="2348880"/>
            <a:ext cx="5616624" cy="3159351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Экологическое воспитание детей в семье.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G-20170329-WA00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412776"/>
            <a:ext cx="4606665" cy="3559368"/>
          </a:xfrm>
          <a:prstGeom prst="rect">
            <a:avLst/>
          </a:prstGeom>
        </p:spPr>
      </p:pic>
      <p:pic>
        <p:nvPicPr>
          <p:cNvPr id="5" name="Рисунок 4" descr="IMG-20170329-WA00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6" y="2132856"/>
            <a:ext cx="3412058" cy="4465679"/>
          </a:xfrm>
          <a:prstGeom prst="rect">
            <a:avLst/>
          </a:prstGeom>
        </p:spPr>
      </p:pic>
      <p:pic>
        <p:nvPicPr>
          <p:cNvPr id="6" name="Рисунок 5" descr="IMG-20170329-WA000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15816" y="1700808"/>
            <a:ext cx="3548608" cy="47413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228919"/>
            <a:ext cx="8229600" cy="4571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Рисунок 2" descr="IMG-20170329-WA00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692696"/>
            <a:ext cx="3507854" cy="4677139"/>
          </a:xfrm>
          <a:prstGeom prst="rect">
            <a:avLst/>
          </a:prstGeom>
        </p:spPr>
      </p:pic>
      <p:pic>
        <p:nvPicPr>
          <p:cNvPr id="4" name="Рисунок 3" descr="IMG-20170329-WA00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1628800"/>
            <a:ext cx="3579862" cy="4773149"/>
          </a:xfrm>
          <a:prstGeom prst="rect">
            <a:avLst/>
          </a:prstGeom>
        </p:spPr>
      </p:pic>
      <p:pic>
        <p:nvPicPr>
          <p:cNvPr id="5" name="Рисунок 4" descr="IMG-20170329-WA000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83768" y="548680"/>
            <a:ext cx="4227934" cy="56372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80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404664"/>
            <a:ext cx="8028384" cy="6021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924944"/>
            <a:ext cx="8229600" cy="1143000"/>
          </a:xfrm>
        </p:spPr>
        <p:txBody>
          <a:bodyPr/>
          <a:lstStyle/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Спасибо за внимание !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Цель экологического воспитания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Формирование начал экологической культуры, базисных компонентов личности ребенка.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Базисные качества в личности ребенка: Красота, Добро, Истина в четырех ведущих сферах действительности – природе, окружающих людях, «рукотворном мире» и самом себе – это ценности на которые ориентируется дошкольное образование нашего времени.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IMG_806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3356992"/>
            <a:ext cx="4444090" cy="2501858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1143000"/>
          </a:xfrm>
        </p:spPr>
        <p:txBody>
          <a:bodyPr/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Экология – это биологическая наука, изучающая взаимоотношения организмов со средой обитания и между собой.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2564904"/>
            <a:ext cx="8229600" cy="4525963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Экологическое воспитание дошкольников – это ознакомление детей	 с природой, в основу которого положен экологический подход, а педагогический процесс опирается на основополагающие идеи и понятия экологии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Социальное значение экологического воспитания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Своевременно закладываются основы экологической культуры в личности детей.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 этому процессу в первую очередь приобщаемся мы, работники сферы дошкольного образования и родители для всеобщей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экологизации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сознания и мышления детей.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MG_80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3789040"/>
            <a:ext cx="3755909" cy="2816932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 стороны личности воспитателя: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9552" y="1412776"/>
            <a:ext cx="4038600" cy="4525963"/>
          </a:xfrm>
        </p:spPr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Понимание экологических проблем и причин, их порождающих, ощущение гражданской ответственности за сложившуюся ситуацию, желание и действенная готовность изменить ее.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IMG_803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27984" y="3068960"/>
            <a:ext cx="4230389" cy="3172792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95536" y="692696"/>
            <a:ext cx="4038600" cy="4525963"/>
          </a:xfrm>
        </p:spPr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Профессионализм и педагогическое мастерство: владение методикой экологического воспитания дошкольников, понимание целей и задач экологического воспитания, систематическая реализация конкретной технологии в практике работы с детьми, творческий поиск в ее совершенствовании.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IMG_803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53403" y="2026836"/>
            <a:ext cx="4038600" cy="295694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228919"/>
            <a:ext cx="8229600" cy="4571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7544" y="548680"/>
            <a:ext cx="4038600" cy="4525963"/>
          </a:xfrm>
        </p:spPr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Общая ориентация и практикование гуманистической  модели воспитания: создание благоприятной атмосферы проживания детей в детском саду, забота о физическом и психическом здоровье, использование личностно ориентированных методов воспитания, индивидуализация в работе с детьми и семьей.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IMG_806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99992" y="4077072"/>
            <a:ext cx="4348904" cy="2448272"/>
          </a:xfrm>
        </p:spPr>
      </p:pic>
      <p:pic>
        <p:nvPicPr>
          <p:cNvPr id="9" name="Рисунок 8" descr="IMG_806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980728"/>
            <a:ext cx="4211959" cy="23711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Организация экологических зон в группе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Наш мини – огород 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P_20170329_1443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9617" y="2420888"/>
            <a:ext cx="7216682" cy="3960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_20170329_1444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332656"/>
            <a:ext cx="5516105" cy="3102809"/>
          </a:xfrm>
          <a:prstGeom prst="rect">
            <a:avLst/>
          </a:prstGeom>
        </p:spPr>
      </p:pic>
      <p:pic>
        <p:nvPicPr>
          <p:cNvPr id="3" name="Рисунок 2" descr="P_20170329_1444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4" y="3573016"/>
            <a:ext cx="5148064" cy="28957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Презентацияберёзкаppt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Презентацияберёзкаppt</Template>
  <TotalTime>158</TotalTime>
  <Words>254</Words>
  <Application>Microsoft Office PowerPoint</Application>
  <PresentationFormat>Экран (4:3)</PresentationFormat>
  <Paragraphs>22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Презентацияберёзкаppt</vt:lpstr>
      <vt:lpstr>Экологическое воспитание во второй младшей группе «Солнышко» МКДОУ д/с «Лучик»</vt:lpstr>
      <vt:lpstr>Цель экологического воспитания</vt:lpstr>
      <vt:lpstr>Экология – это биологическая наука, изучающая взаимоотношения организмов со средой обитания и между собой.</vt:lpstr>
      <vt:lpstr>Социальное значение экологического воспитания </vt:lpstr>
      <vt:lpstr>3 стороны личности воспитателя:</vt:lpstr>
      <vt:lpstr>Слайд 6</vt:lpstr>
      <vt:lpstr>Слайд 7</vt:lpstr>
      <vt:lpstr>Организация экологических зон в группе</vt:lpstr>
      <vt:lpstr>Слайд 9</vt:lpstr>
      <vt:lpstr>Экологическая зона</vt:lpstr>
      <vt:lpstr>Приобщение родителей к экологическому воспитанию детей.</vt:lpstr>
      <vt:lpstr>Экологическое воспитание детей в семье.</vt:lpstr>
      <vt:lpstr>Слайд 13</vt:lpstr>
      <vt:lpstr>Слайд 14</vt:lpstr>
      <vt:lpstr>Спасибо за внимание !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Василина</dc:creator>
  <cp:lastModifiedBy>Василина</cp:lastModifiedBy>
  <cp:revision>18</cp:revision>
  <dcterms:created xsi:type="dcterms:W3CDTF">2017-03-29T13:31:20Z</dcterms:created>
  <dcterms:modified xsi:type="dcterms:W3CDTF">2017-03-29T16:35:47Z</dcterms:modified>
</cp:coreProperties>
</file>