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FAC3E-2228-4B27-BA59-87B17315A453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1761C-9E76-4463-A93E-6BF2AAC4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7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1761C-9E76-4463-A93E-6BF2AAC43F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1761C-9E76-4463-A93E-6BF2AAC43F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3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1761C-9E76-4463-A93E-6BF2AAC43F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1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717032"/>
            <a:ext cx="2857500" cy="285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4762500" cy="2914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7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2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645024"/>
            <a:ext cx="28575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4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717032"/>
            <a:ext cx="2009775" cy="2771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7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4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4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0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3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2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060419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Ekaterina050466</a:t>
            </a:r>
            <a:endParaRPr lang="ru-RU" sz="1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F5CA9-80CE-40C8-BFE7-0DD97765A31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3167-C0F1-4F15-BE72-6E717A85C6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с двумя вырезанными противолежащими углами 6"/>
          <p:cNvSpPr/>
          <p:nvPr userDrawn="1"/>
        </p:nvSpPr>
        <p:spPr>
          <a:xfrm>
            <a:off x="323528" y="260648"/>
            <a:ext cx="8496944" cy="6336704"/>
          </a:xfrm>
          <a:prstGeom prst="snip2DiagRect">
            <a:avLst/>
          </a:prstGeom>
          <a:solidFill>
            <a:srgbClr val="92D05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53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15616" y="2852936"/>
            <a:ext cx="6316315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Профилактика травматизма в ДОУ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773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Подготовила: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Осипова Василина Васильевна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Воспитатель высшей квалификационной категории </a:t>
            </a:r>
          </a:p>
          <a:p>
            <a:pPr lvl="0" algn="ctr"/>
            <a:r>
              <a:rPr lang="ru-RU" sz="2400" b="1" dirty="0" err="1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п.Садовый</a:t>
            </a:r>
            <a:r>
              <a:rPr lang="ru-RU" sz="2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2019</a:t>
            </a:r>
            <a:endParaRPr lang="ru-RU" sz="2400" b="1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918"/>
            <a:ext cx="9144000" cy="32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8919"/>
            <a:ext cx="8229600" cy="96783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травматизм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 ребенка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травматизма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детского травматизма преобладают бытовые травмы  60-68%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7 лет 80% всех повреждений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78% травм полученных во дворах и на улице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22% - в помещениях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16" y="836712"/>
            <a:ext cx="3456384" cy="2206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8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998">
            <a:off x="611560" y="404664"/>
            <a:ext cx="38644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686">
            <a:off x="4799151" y="404664"/>
            <a:ext cx="3564458" cy="290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206">
            <a:off x="5518440" y="3584153"/>
            <a:ext cx="299695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9" y="4013779"/>
            <a:ext cx="4513680" cy="225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8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 встречаемости полученных травм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38337" y="1453775"/>
            <a:ext cx="7340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Порезы, уколы разбитым стеклом или льдом, сухими ветками, занозы, ушибы при катании на велосипедах, качелях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неочищенных от снега и льда площадках, пеньками деревьев, наличие ям и выбоин на участках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прикосновение к металлическим конструкциям в морозные дни, падение с горок, свисающие глыбы снега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Неприкрепленная мебель в группах, ДТП, электротравмы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21401"/>
            <a:ext cx="3603213" cy="240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0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76672"/>
            <a:ext cx="770485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Причины детского травматизма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69847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несчастных случаев остается недосмотр взрослых!!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 4 – летнего возраста наиболее опасны мелкие предметы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4 -7 летнего возраста расширяют круг деятельности, самостоятельности, «фрагментарное» внимание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травм в игровых ситуациях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08192"/>
            <a:ext cx="3490823" cy="220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08192"/>
            <a:ext cx="3305943" cy="220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8919"/>
            <a:ext cx="8229600" cy="96783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травматизма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Направленное воспитание у детей и окружающих их взрослых умения распознавать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травмоопасные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и избегать их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неблагоприятных условий среды, в которой протекает жизнь ребенка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педагогическим составом, воспитанниками и их родителями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медицинского работника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3747294"/>
            <a:ext cx="3638178" cy="2275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36" y="3747294"/>
            <a:ext cx="3672408" cy="2549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38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в детском саду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1628800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к оснащению территории детского сада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весенне-осенний период устранение перед началом прогулок стоялых вод, мусора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период очистка участков, входов и наружных лестниц от снега, сосулек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ведется контроль и страховка детей, проверка выносного материала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и игровое оборудование должны соответствовать требованиям безопасности в соответствии  с сезоном года, возрастом детей и требованиями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76672"/>
            <a:ext cx="770485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Инструктаж персонала ДОУ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46878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по охране жизни и здоровья детей, охране труда и пожарной безопасности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инструктажи по охране жизни и здоровья детей во время выездных мероприятий за пределами детского сада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детского дорожно-транспортного травматизма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 учреждения по предупреждению детского травматизма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проводит инструктаж по профилактике детского травматизма, оказанию первой медицинской помощи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занятий с воспитанниками по вопросам безопасной жизнедеятельности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8919"/>
            <a:ext cx="8229600" cy="96783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85" y="98072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стендовой информации «Уголок безопасности»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бесед с подробным раскрытием причин и условий приводящих к возникновению ДТП с участием детей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выставок детских рисунков, поделок, макетов по тематике дорожной безопасности.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222104" cy="211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376</Words>
  <Application>Microsoft Office PowerPoint</Application>
  <PresentationFormat>Экран (4:3)</PresentationFormat>
  <Paragraphs>49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Batang</vt:lpstr>
      <vt:lpstr>Calibri</vt:lpstr>
      <vt:lpstr>Times New Roman</vt:lpstr>
      <vt:lpstr>Wingdings</vt:lpstr>
      <vt:lpstr>Тема Office</vt:lpstr>
      <vt:lpstr>Профилактика травматизма в ДОУ</vt:lpstr>
      <vt:lpstr>Детский травматизм </vt:lpstr>
      <vt:lpstr>Презентация PowerPoint</vt:lpstr>
      <vt:lpstr>Частота  встречаемости полученных травм </vt:lpstr>
      <vt:lpstr>Презентация PowerPoint</vt:lpstr>
      <vt:lpstr>Предупреждение травматизма</vt:lpstr>
      <vt:lpstr>Профилактические мероприятия в детском саду</vt:lpstr>
      <vt:lpstr>Презентация PowerPoint</vt:lpstr>
      <vt:lpstr>Работа с родителями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Пользователь Windows</cp:lastModifiedBy>
  <cp:revision>17</cp:revision>
  <dcterms:created xsi:type="dcterms:W3CDTF">2015-08-21T10:35:45Z</dcterms:created>
  <dcterms:modified xsi:type="dcterms:W3CDTF">2019-12-08T16:45:33Z</dcterms:modified>
</cp:coreProperties>
</file>